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11" d="100"/>
          <a:sy n="111" d="100"/>
        </p:scale>
        <p:origin x="336" y="11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18-05-2021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18-05-2021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18-05-2021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18-05-2021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4348" y="629728"/>
            <a:ext cx="166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Production.py</a:t>
            </a:r>
            <a:endParaRPr lang="en-GB"/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>
            <a:off x="2186797" y="999060"/>
            <a:ext cx="4313" cy="82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23358" y="1828800"/>
            <a:ext cx="173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</a:t>
            </a:r>
            <a:r>
              <a:rPr lang="en-GB" smtClean="0"/>
              <a:t>mspython.py</a:t>
            </a:r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80326" y="2198132"/>
            <a:ext cx="4313" cy="82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7267" y="1459468"/>
            <a:ext cx="235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self.model_instances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22794" y="3142754"/>
            <a:ext cx="192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gams_model_py</a:t>
            </a:r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67100" y="2013466"/>
            <a:ext cx="1294681" cy="1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9124" y="2473874"/>
            <a:ext cx="13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Self.model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071614" y="1828800"/>
            <a:ext cx="15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</a:t>
            </a:r>
            <a:r>
              <a:rPr lang="en-GB" smtClean="0"/>
              <a:t>ams_model</a:t>
            </a:r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78169" y="3713505"/>
            <a:ext cx="4313" cy="82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0287" y="3811634"/>
            <a:ext cx="141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Self.settings</a:t>
            </a:r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00732" y="2311879"/>
            <a:ext cx="1518249" cy="149975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22794" y="4630840"/>
            <a:ext cx="179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</a:t>
            </a:r>
            <a:r>
              <a:rPr lang="en-GB" smtClean="0"/>
              <a:t>ams_settings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</Words>
  <Application>Microsoft Office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2021-05-18T08:58:33Z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